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>
        <p:scale>
          <a:sx n="150" d="100"/>
          <a:sy n="150" d="100"/>
        </p:scale>
        <p:origin x="51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3666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799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841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6694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8003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2739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8/19/2025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19975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0876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8/19/2025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114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7732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18696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45AC6-C491-4585-A584-9CE2AF7D5500}" type="datetime1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6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051C607-7C27-2C57-648E-FB0C1C5832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765" b="1675"/>
          <a:stretch>
            <a:fillRect/>
          </a:stretch>
        </p:blipFill>
        <p:spPr>
          <a:xfrm>
            <a:off x="72825" y="679078"/>
            <a:ext cx="9043824" cy="5832557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900D853-435A-BCCC-959F-A3C25C347B3B}"/>
              </a:ext>
            </a:extLst>
          </p:cNvPr>
          <p:cNvSpPr/>
          <p:nvPr/>
        </p:nvSpPr>
        <p:spPr>
          <a:xfrm>
            <a:off x="0" y="-3007"/>
            <a:ext cx="9144000" cy="405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50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Ｒ５九州各県農業産出額上位１０品目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96ED1E6-D6E2-7B50-74C8-726F65F92BCB}"/>
              </a:ext>
            </a:extLst>
          </p:cNvPr>
          <p:cNvSpPr txBox="1"/>
          <p:nvPr/>
        </p:nvSpPr>
        <p:spPr>
          <a:xfrm>
            <a:off x="498763" y="658297"/>
            <a:ext cx="115929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九州</a:t>
            </a:r>
            <a:r>
              <a:rPr kumimoji="1" lang="en-US" altLang="ja-JP" sz="800" dirty="0"/>
              <a:t>6</a:t>
            </a:r>
            <a:r>
              <a:rPr kumimoji="1" lang="ja-JP" altLang="en-US" sz="800" dirty="0"/>
              <a:t>位　全国</a:t>
            </a:r>
            <a:r>
              <a:rPr kumimoji="1" lang="en-US" altLang="ja-JP" sz="800" dirty="0"/>
              <a:t>25</a:t>
            </a:r>
            <a:r>
              <a:rPr kumimoji="1" lang="ja-JP" altLang="en-US" sz="800" dirty="0"/>
              <a:t>位　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570BD8-2C25-2146-4CBE-164CB981AB73}"/>
              </a:ext>
            </a:extLst>
          </p:cNvPr>
          <p:cNvSpPr txBox="1"/>
          <p:nvPr/>
        </p:nvSpPr>
        <p:spPr>
          <a:xfrm>
            <a:off x="2771281" y="658297"/>
            <a:ext cx="115929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九州</a:t>
            </a:r>
            <a:r>
              <a:rPr kumimoji="1" lang="en-US" altLang="ja-JP" sz="800" dirty="0"/>
              <a:t>4</a:t>
            </a:r>
            <a:r>
              <a:rPr kumimoji="1" lang="ja-JP" altLang="en-US" sz="800" dirty="0"/>
              <a:t>位　全国</a:t>
            </a:r>
            <a:r>
              <a:rPr kumimoji="1" lang="en-US" altLang="ja-JP" sz="800" dirty="0"/>
              <a:t>17</a:t>
            </a:r>
            <a:r>
              <a:rPr kumimoji="1" lang="ja-JP" altLang="en-US" sz="800" dirty="0"/>
              <a:t>位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3FB6D9-7A83-3860-09F0-F7003C0E44F8}"/>
              </a:ext>
            </a:extLst>
          </p:cNvPr>
          <p:cNvSpPr txBox="1"/>
          <p:nvPr/>
        </p:nvSpPr>
        <p:spPr>
          <a:xfrm>
            <a:off x="5043667" y="658297"/>
            <a:ext cx="115929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九州</a:t>
            </a:r>
            <a:r>
              <a:rPr kumimoji="1" lang="en-US" altLang="ja-JP" sz="800" dirty="0"/>
              <a:t>7</a:t>
            </a:r>
            <a:r>
              <a:rPr kumimoji="1" lang="ja-JP" altLang="en-US" sz="800" dirty="0"/>
              <a:t>位　全国</a:t>
            </a:r>
            <a:r>
              <a:rPr kumimoji="1" lang="en-US" altLang="ja-JP" sz="800" dirty="0"/>
              <a:t>27</a:t>
            </a:r>
            <a:r>
              <a:rPr kumimoji="1" lang="ja-JP" altLang="en-US" sz="800" dirty="0"/>
              <a:t>位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B91DE96-9667-70E6-944C-5257BDE38A56}"/>
              </a:ext>
            </a:extLst>
          </p:cNvPr>
          <p:cNvSpPr txBox="1"/>
          <p:nvPr/>
        </p:nvSpPr>
        <p:spPr>
          <a:xfrm>
            <a:off x="7311568" y="658297"/>
            <a:ext cx="115929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九州</a:t>
            </a:r>
            <a:r>
              <a:rPr kumimoji="1" lang="en-US" altLang="ja-JP" sz="800" dirty="0"/>
              <a:t>5</a:t>
            </a:r>
            <a:r>
              <a:rPr kumimoji="1" lang="ja-JP" altLang="en-US" sz="800" dirty="0"/>
              <a:t>位　全国</a:t>
            </a:r>
            <a:r>
              <a:rPr kumimoji="1" lang="en-US" altLang="ja-JP" sz="800" dirty="0"/>
              <a:t>23</a:t>
            </a:r>
            <a:r>
              <a:rPr kumimoji="1" lang="ja-JP" altLang="en-US" sz="800" dirty="0"/>
              <a:t>位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C531FB7-84D4-C10A-73A5-9EC7E94CE93D}"/>
              </a:ext>
            </a:extLst>
          </p:cNvPr>
          <p:cNvSpPr txBox="1"/>
          <p:nvPr/>
        </p:nvSpPr>
        <p:spPr>
          <a:xfrm>
            <a:off x="489527" y="3669145"/>
            <a:ext cx="1107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九州</a:t>
            </a:r>
            <a:r>
              <a:rPr kumimoji="1" lang="en-US" altLang="ja-JP" sz="800" dirty="0"/>
              <a:t>2</a:t>
            </a:r>
            <a:r>
              <a:rPr kumimoji="1" lang="ja-JP" altLang="en-US" sz="800" dirty="0"/>
              <a:t>位　全国</a:t>
            </a:r>
            <a:r>
              <a:rPr kumimoji="1" lang="en-US" altLang="ja-JP" sz="800" dirty="0"/>
              <a:t>5</a:t>
            </a:r>
            <a:r>
              <a:rPr kumimoji="1" lang="ja-JP" altLang="en-US" sz="800" dirty="0"/>
              <a:t>位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7A3A262-4DC4-F913-4B30-901E06F93200}"/>
              </a:ext>
            </a:extLst>
          </p:cNvPr>
          <p:cNvSpPr txBox="1"/>
          <p:nvPr/>
        </p:nvSpPr>
        <p:spPr>
          <a:xfrm>
            <a:off x="2771281" y="3669145"/>
            <a:ext cx="100540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九州</a:t>
            </a:r>
            <a:r>
              <a:rPr kumimoji="1" lang="en-US" altLang="ja-JP" sz="800" dirty="0"/>
              <a:t>3</a:t>
            </a:r>
            <a:r>
              <a:rPr kumimoji="1" lang="ja-JP" altLang="en-US" sz="800" dirty="0"/>
              <a:t>位　全国</a:t>
            </a:r>
            <a:r>
              <a:rPr kumimoji="1" lang="en-US" altLang="ja-JP" sz="800" dirty="0"/>
              <a:t>6</a:t>
            </a:r>
            <a:r>
              <a:rPr kumimoji="1" lang="ja-JP" altLang="en-US" sz="800" dirty="0"/>
              <a:t>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A31503-BAEC-CB71-8C4A-92DE4AFB90BB}"/>
              </a:ext>
            </a:extLst>
          </p:cNvPr>
          <p:cNvSpPr txBox="1"/>
          <p:nvPr/>
        </p:nvSpPr>
        <p:spPr>
          <a:xfrm>
            <a:off x="5121686" y="3659909"/>
            <a:ext cx="1107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九州</a:t>
            </a:r>
            <a:r>
              <a:rPr kumimoji="1" lang="en-US" altLang="ja-JP" sz="800" dirty="0"/>
              <a:t>1</a:t>
            </a:r>
            <a:r>
              <a:rPr kumimoji="1" lang="ja-JP" altLang="en-US" sz="800" dirty="0"/>
              <a:t>位　全国</a:t>
            </a:r>
            <a:r>
              <a:rPr kumimoji="1" lang="en-US" altLang="ja-JP" sz="800" dirty="0"/>
              <a:t>2</a:t>
            </a:r>
            <a:r>
              <a:rPr kumimoji="1" lang="ja-JP" altLang="en-US" sz="800" dirty="0"/>
              <a:t>位　</a:t>
            </a:r>
          </a:p>
        </p:txBody>
      </p:sp>
    </p:spTree>
    <p:extLst>
      <p:ext uri="{BB962C8B-B14F-4D97-AF65-F5344CB8AC3E}">
        <p14:creationId xmlns:p14="http://schemas.microsoft.com/office/powerpoint/2010/main" val="272293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166</TotalTime>
  <Words>73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2013 - 2022 テーマ</vt:lpstr>
      <vt:lpstr>PowerPoint プレゼンテーション</vt:lpstr>
    </vt:vector>
  </TitlesOfParts>
  <Company>Oitapref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江藤　啓介</dc:creator>
  <cp:lastModifiedBy>江藤　祐輔</cp:lastModifiedBy>
  <cp:revision>25</cp:revision>
  <cp:lastPrinted>2025-08-19T01:16:06Z</cp:lastPrinted>
  <dcterms:created xsi:type="dcterms:W3CDTF">2025-06-30T04:47:36Z</dcterms:created>
  <dcterms:modified xsi:type="dcterms:W3CDTF">2025-08-19T01:17:33Z</dcterms:modified>
</cp:coreProperties>
</file>