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72" autoAdjust="0"/>
    <p:restoredTop sz="94660"/>
  </p:normalViewPr>
  <p:slideViewPr>
    <p:cSldViewPr snapToGrid="0">
      <p:cViewPr varScale="1">
        <p:scale>
          <a:sx n="64" d="100"/>
          <a:sy n="64" d="100"/>
        </p:scale>
        <p:origin x="8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6882A6-BA7C-81A7-FBEA-DB6A1FCEBF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ko-KR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60AD28B-B6BC-C836-4757-CC5029201F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ko-KR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155CF3-2208-634A-2A82-50796DBCD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26AAF-6563-4C80-B169-68E8FF769F1A}" type="datetimeFigureOut">
              <a:rPr lang="ko-KR" altLang="en-US" smtClean="0"/>
              <a:t>2026-01-19</a:t>
            </a:fld>
            <a:endParaRPr lang="ko-KR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470FB5-B765-CA3F-E3BC-CAAB51672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E8BE48-477C-1BF2-08C6-9EA569CC4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B5669-8723-4425-B273-C02BD4611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0523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FE4AFE-955F-E156-F238-6FDB8A40D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ko-KR" altLang="en-US"/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4F95467-2200-E452-6F04-5E0E9F426D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ko-KR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83B6F0-F3FC-CE7E-64F7-ED5DD18D2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26AAF-6563-4C80-B169-68E8FF769F1A}" type="datetimeFigureOut">
              <a:rPr lang="ko-KR" altLang="en-US" smtClean="0"/>
              <a:t>2026-01-19</a:t>
            </a:fld>
            <a:endParaRPr lang="ko-KR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9DA616C-C9CE-DCF0-374A-835E4F33F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F4E9D6-D82F-B77A-BD55-1B207F5E2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B5669-8723-4425-B273-C02BD4611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0363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1A6CAAA-70E4-7054-BDA9-2657E3563A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ko-KR" altLang="en-US"/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5B113CB-D727-A40B-78B9-E64127C3E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ko-KR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F735F2-F338-4895-478C-38307ABCE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26AAF-6563-4C80-B169-68E8FF769F1A}" type="datetimeFigureOut">
              <a:rPr lang="ko-KR" altLang="en-US" smtClean="0"/>
              <a:t>2026-01-19</a:t>
            </a:fld>
            <a:endParaRPr lang="ko-KR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B69B6C-52AD-B0A7-43AC-E40A4F38E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BF16F6D-4D6F-2F25-3A8C-217D7606B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B5669-8723-4425-B273-C02BD4611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756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C461ED-462F-3F15-C97B-43DF0A1AB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ko-KR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C9E156-523B-EFD5-1860-FDBE3068F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ko-KR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CAD620-A7AC-B2D1-F403-E147F1598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26AAF-6563-4C80-B169-68E8FF769F1A}" type="datetimeFigureOut">
              <a:rPr lang="ko-KR" altLang="en-US" smtClean="0"/>
              <a:t>2026-01-19</a:t>
            </a:fld>
            <a:endParaRPr lang="ko-KR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091CE9-5CA4-ADDB-7391-DCF222C99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37C278-7FBD-9571-E54C-B4CADAA60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B5669-8723-4425-B273-C02BD4611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2532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B43276-C5D6-FF04-10F5-F5AA159B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ko-KR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2214B7-DECB-3159-A956-75421E0A11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99D379-4FB3-1A3B-E6DD-7CB2BBD31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26AAF-6563-4C80-B169-68E8FF769F1A}" type="datetimeFigureOut">
              <a:rPr lang="ko-KR" altLang="en-US" smtClean="0"/>
              <a:t>2026-01-19</a:t>
            </a:fld>
            <a:endParaRPr lang="ko-KR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2FDAF7-8006-9E63-27E2-B2C206EB5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9C252B-C8D5-0E63-368C-9F3998585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B5669-8723-4425-B273-C02BD4611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1360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07879F-906B-5769-4A05-597C23B2B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ko-KR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7DD118E-5E7A-FFE8-48E9-9F48634E32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ko-KR" altLang="en-US"/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7CCAFC0-8143-E5D0-424E-FD6D092666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ko-KR" altLang="en-US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BD261F8-6947-210C-9B2C-83AE0F936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26AAF-6563-4C80-B169-68E8FF769F1A}" type="datetimeFigureOut">
              <a:rPr lang="ko-KR" altLang="en-US" smtClean="0"/>
              <a:t>2026-01-19</a:t>
            </a:fld>
            <a:endParaRPr lang="ko-KR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496D800-09DF-9243-896D-593B3B5A4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DCDD6FA-13B5-E2BE-723C-6CF529CAB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B5669-8723-4425-B273-C02BD4611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705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0C376B-862D-8AAF-133B-68DD0A57B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ko-KR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A818A46-EF35-CDA5-9E13-7576AC11F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21FD80-170B-FB1E-8D90-88E3EFD29F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ko-KR" altLang="en-US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B237E05-A1E4-1ED0-5F44-2EF5AABB1C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2785272-7901-BACA-9B39-8337F1267B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ko-KR" altLang="en-US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ABFB36A-047E-2630-C8F8-337A6A85E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26AAF-6563-4C80-B169-68E8FF769F1A}" type="datetimeFigureOut">
              <a:rPr lang="ko-KR" altLang="en-US" smtClean="0"/>
              <a:t>2026-01-19</a:t>
            </a:fld>
            <a:endParaRPr lang="ko-KR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10B9ECA-42FF-38F9-888C-E0F22E894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D455A95-E075-9A71-45AD-53BFAAB75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B5669-8723-4425-B273-C02BD4611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9777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9A5C85-ACB7-5196-40D5-EEC1158D3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ko-KR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616CC03-21F7-2B39-D68B-8CFE0CDA8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26AAF-6563-4C80-B169-68E8FF769F1A}" type="datetimeFigureOut">
              <a:rPr lang="ko-KR" altLang="en-US" smtClean="0"/>
              <a:t>2026-01-19</a:t>
            </a:fld>
            <a:endParaRPr lang="ko-KR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4D3C940-5B84-50F4-3451-F74C0DFC5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C88138D-02EB-63B8-24C8-FB5437FE7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B5669-8723-4425-B273-C02BD4611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6764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4EE3291-C957-9BE2-D44C-50DDAC976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26AAF-6563-4C80-B169-68E8FF769F1A}" type="datetimeFigureOut">
              <a:rPr lang="ko-KR" altLang="en-US" smtClean="0"/>
              <a:t>2026-01-19</a:t>
            </a:fld>
            <a:endParaRPr lang="ko-KR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384CC5E-90C0-ED2E-A1D0-EA83B07B7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8D3763C-D97A-9724-17D7-AC29144FD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B5669-8723-4425-B273-C02BD4611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634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12B30D-249D-FE5B-2B9A-07B10DC5A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ko-KR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BF1E6C8-A3CC-E648-5C6F-441D5C6AF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ko-KR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5E8330E-641E-E60D-AD30-011D10474D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A6BC33D-E038-0334-8309-0C5683EF1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26AAF-6563-4C80-B169-68E8FF769F1A}" type="datetimeFigureOut">
              <a:rPr lang="ko-KR" altLang="en-US" smtClean="0"/>
              <a:t>2026-01-19</a:t>
            </a:fld>
            <a:endParaRPr lang="ko-KR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2C72124-4CF1-99C6-ED39-EC1D5366E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6E1CAA9-658E-7107-BA58-F449C42A8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B5669-8723-4425-B273-C02BD4611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194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F923A1-506A-E829-DF69-D4B218968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ko-KR" altLang="en-US"/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BEE1463-B4BB-84BF-C6E8-B3E3345138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B07DE3E-CD05-7FC5-A8CC-DE48595C05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E291E7-D50F-2AEA-ED4F-75F29F1CB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26AAF-6563-4C80-B169-68E8FF769F1A}" type="datetimeFigureOut">
              <a:rPr lang="ko-KR" altLang="en-US" smtClean="0"/>
              <a:t>2026-01-19</a:t>
            </a:fld>
            <a:endParaRPr lang="ko-KR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E1696DF-50AE-6435-6D48-C7FD5EFAE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65E729-2401-DC7A-570F-AB20D6434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B5669-8723-4425-B273-C02BD4611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8947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097968E-DC31-20CB-A4EB-F76B40202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ko-KR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68568A-6176-CE4F-2E2C-08A7D3293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ko-KR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52D068-8642-6791-2C21-D6230D6262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E26AAF-6563-4C80-B169-68E8FF769F1A}" type="datetimeFigureOut">
              <a:rPr lang="ko-KR" altLang="en-US" smtClean="0"/>
              <a:t>2026-01-19</a:t>
            </a:fld>
            <a:endParaRPr lang="ko-KR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767441-F230-BAE2-EAD2-2E88EEF62E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3276CB-1DC6-4675-9AA9-A00BF3B709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9B5669-8723-4425-B273-C02BD4611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3990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AA27610-7FDB-BE6E-0DEF-C18BDB8F1F16}"/>
              </a:ext>
            </a:extLst>
          </p:cNvPr>
          <p:cNvSpPr txBox="1"/>
          <p:nvPr/>
        </p:nvSpPr>
        <p:spPr>
          <a:xfrm>
            <a:off x="3909934" y="855190"/>
            <a:ext cx="4372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/>
              <a:t>私とファンド奨学金</a:t>
            </a:r>
            <a:endParaRPr lang="ko-KR" altLang="en-US" sz="3600" b="1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D647882-60A8-6551-F606-73A6C281610A}"/>
              </a:ext>
            </a:extLst>
          </p:cNvPr>
          <p:cNvSpPr txBox="1"/>
          <p:nvPr/>
        </p:nvSpPr>
        <p:spPr>
          <a:xfrm>
            <a:off x="6614160" y="1985601"/>
            <a:ext cx="5105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日本文理大学 情報メディア学科 </a:t>
            </a:r>
            <a:endParaRPr lang="en-US" altLang="ja-JP" sz="2400" b="1" dirty="0"/>
          </a:p>
          <a:p>
            <a:r>
              <a:rPr lang="en-US" altLang="ko-KR" sz="2400" b="1" dirty="0"/>
              <a:t>JEONG JIHYEOG(</a:t>
            </a:r>
            <a:r>
              <a:rPr lang="ja-JP" altLang="en-US" sz="2400" b="1" dirty="0"/>
              <a:t>ジョン ジヒョク</a:t>
            </a:r>
            <a:r>
              <a:rPr lang="en-US" altLang="ko-KR" sz="2400" b="1" dirty="0"/>
              <a:t>)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F684956-5D7C-E274-F108-678A90987778}"/>
              </a:ext>
            </a:extLst>
          </p:cNvPr>
          <p:cNvSpPr txBox="1"/>
          <p:nvPr/>
        </p:nvSpPr>
        <p:spPr>
          <a:xfrm>
            <a:off x="9059048" y="5940474"/>
            <a:ext cx="2954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/>
              <a:t>2026</a:t>
            </a:r>
            <a:r>
              <a:rPr lang="ja-JP" altLang="en-US" b="1" dirty="0"/>
              <a:t>年 </a:t>
            </a:r>
            <a:r>
              <a:rPr lang="en-US" altLang="ja-JP" b="1" dirty="0"/>
              <a:t>1</a:t>
            </a:r>
            <a:r>
              <a:rPr lang="ja-JP" altLang="en-US" b="1" dirty="0"/>
              <a:t>月 </a:t>
            </a:r>
            <a:r>
              <a:rPr lang="en-US" altLang="ja-JP" b="1" dirty="0"/>
              <a:t>20</a:t>
            </a:r>
            <a:r>
              <a:rPr lang="ja-JP" altLang="en-US" b="1" dirty="0"/>
              <a:t>日</a:t>
            </a:r>
            <a:endParaRPr lang="en-US" altLang="ja-JP" b="1" dirty="0"/>
          </a:p>
          <a:p>
            <a:r>
              <a:rPr lang="ja-JP" altLang="en-US" b="1" dirty="0"/>
              <a:t>大分ロータリークラブ例会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1116755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0E02308-6CB0-1EC8-7828-D13BE109D8C8}"/>
              </a:ext>
            </a:extLst>
          </p:cNvPr>
          <p:cNvSpPr txBox="1"/>
          <p:nvPr/>
        </p:nvSpPr>
        <p:spPr>
          <a:xfrm>
            <a:off x="1923010" y="1720841"/>
            <a:ext cx="834597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・</a:t>
            </a:r>
            <a:r>
              <a:rPr lang="ja-JP" altLang="en-US" sz="2400" dirty="0"/>
              <a:t>氏名</a:t>
            </a:r>
            <a:r>
              <a:rPr lang="en-US" altLang="ja-JP" sz="2400" dirty="0"/>
              <a:t>: </a:t>
            </a:r>
            <a:r>
              <a:rPr lang="en-US" altLang="ko-KR" sz="2400" dirty="0"/>
              <a:t>JEONG JIHYEOG(</a:t>
            </a:r>
            <a:r>
              <a:rPr lang="ja-JP" altLang="en-US" sz="2400" dirty="0"/>
              <a:t>ジョン ジヒョク</a:t>
            </a:r>
            <a:r>
              <a:rPr lang="en-US" altLang="ja-JP" sz="2400" dirty="0"/>
              <a:t>(</a:t>
            </a:r>
            <a:r>
              <a:rPr lang="ja-JP" altLang="en-US" sz="2400" dirty="0"/>
              <a:t>韓国 仁川出身</a:t>
            </a:r>
            <a:r>
              <a:rPr lang="en-US" altLang="ja-JP" sz="2400" dirty="0"/>
              <a:t>)</a:t>
            </a:r>
          </a:p>
          <a:p>
            <a:endParaRPr lang="en-US" altLang="ja-JP" sz="2400" dirty="0"/>
          </a:p>
          <a:p>
            <a:r>
              <a:rPr lang="ja-JP" altLang="en-US" sz="2400" b="1" dirty="0"/>
              <a:t>・</a:t>
            </a:r>
            <a:r>
              <a:rPr lang="ja-JP" altLang="en-US" sz="2400" dirty="0"/>
              <a:t>趣味</a:t>
            </a:r>
            <a:r>
              <a:rPr lang="en-US" altLang="ja-JP" sz="2400" dirty="0"/>
              <a:t>:</a:t>
            </a:r>
          </a:p>
          <a:p>
            <a:r>
              <a:rPr lang="ja-JP" altLang="en-US" sz="2400" dirty="0"/>
              <a:t>　運動</a:t>
            </a:r>
            <a:r>
              <a:rPr lang="ko-KR" altLang="en-US" sz="2400" dirty="0"/>
              <a:t>－</a:t>
            </a:r>
            <a:r>
              <a:rPr lang="ja-JP" altLang="en-US" sz="2400" dirty="0"/>
              <a:t>体力作りとストレス解消</a:t>
            </a:r>
          </a:p>
          <a:p>
            <a:r>
              <a:rPr lang="ja-JP" altLang="en-US" sz="2400" dirty="0"/>
              <a:t>　掃除</a:t>
            </a:r>
            <a:r>
              <a:rPr lang="ko-KR" altLang="en-US" sz="2400" dirty="0"/>
              <a:t>－</a:t>
            </a:r>
            <a:r>
              <a:rPr lang="ja-JP" altLang="en-US" sz="2400" dirty="0"/>
              <a:t>心の整理整頓</a:t>
            </a:r>
            <a:endParaRPr lang="en-US" altLang="ja-JP" sz="2400" dirty="0"/>
          </a:p>
          <a:p>
            <a:endParaRPr lang="ja-JP" altLang="en-US" sz="2400" dirty="0"/>
          </a:p>
          <a:p>
            <a:r>
              <a:rPr lang="ja-JP" altLang="en-US" sz="2400" b="1" dirty="0"/>
              <a:t>・</a:t>
            </a:r>
            <a:r>
              <a:rPr lang="ja-JP" altLang="en-US" sz="2400" dirty="0"/>
              <a:t>日本に来た理由</a:t>
            </a:r>
            <a:r>
              <a:rPr lang="en-US" altLang="ja-JP" sz="2400" dirty="0"/>
              <a:t>:</a:t>
            </a:r>
          </a:p>
          <a:p>
            <a:r>
              <a:rPr lang="ja-JP" altLang="en-US" sz="2400" dirty="0"/>
              <a:t>　</a:t>
            </a:r>
            <a:r>
              <a:rPr lang="ja-JP" altLang="en-US" sz="2400" dirty="0">
                <a:latin typeface="新しい挑戦 (広い世界へ)"/>
              </a:rPr>
              <a:t>新しい挑戦 </a:t>
            </a:r>
            <a:r>
              <a:rPr lang="en-US" altLang="ja-JP" sz="2400" dirty="0">
                <a:latin typeface="新しい挑戦 (広い世界へ)"/>
              </a:rPr>
              <a:t>(</a:t>
            </a:r>
            <a:r>
              <a:rPr lang="ja-JP" altLang="en-US" sz="2400" dirty="0">
                <a:latin typeface="新しい挑戦 (広い世界へ)"/>
              </a:rPr>
              <a:t>広い世界へ</a:t>
            </a:r>
            <a:r>
              <a:rPr lang="en-US" altLang="ja-JP" sz="2400" dirty="0">
                <a:latin typeface="新しい挑戦 (広い世界へ)"/>
              </a:rPr>
              <a:t>)</a:t>
            </a:r>
          </a:p>
          <a:p>
            <a:r>
              <a:rPr lang="ja-JP" altLang="en-US" sz="2400" dirty="0">
                <a:latin typeface="新しい挑戦 (広い世界へ)"/>
              </a:rPr>
              <a:t>　日本での充実した日々 </a:t>
            </a:r>
            <a:r>
              <a:rPr lang="en-US" altLang="ja-JP" sz="2400" dirty="0">
                <a:latin typeface="新しい挑戦 (広い世界へ)"/>
              </a:rPr>
              <a:t>(</a:t>
            </a:r>
            <a:r>
              <a:rPr lang="ja-JP" altLang="en-US" sz="2400" dirty="0">
                <a:latin typeface="新しい挑戦 (広い世界へ)"/>
              </a:rPr>
              <a:t>後悔なし</a:t>
            </a:r>
            <a:r>
              <a:rPr lang="en-US" altLang="ja-JP" sz="2400" dirty="0">
                <a:latin typeface="新しい挑戦 (広い世界へ)"/>
              </a:rPr>
              <a:t>)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37D4109-0B79-BAFB-B529-32B78D293C50}"/>
              </a:ext>
            </a:extLst>
          </p:cNvPr>
          <p:cNvSpPr txBox="1"/>
          <p:nvPr/>
        </p:nvSpPr>
        <p:spPr>
          <a:xfrm>
            <a:off x="5080336" y="520512"/>
            <a:ext cx="20313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b="1" dirty="0"/>
              <a:t>自己紹介</a:t>
            </a:r>
          </a:p>
          <a:p>
            <a:endParaRPr lang="ko-KR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677757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DDADA-3EDC-BD96-BFF5-F2CBB5AAC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4F11CDF-22BA-44C2-DD85-93C92E2D5C99}"/>
              </a:ext>
            </a:extLst>
          </p:cNvPr>
          <p:cNvSpPr txBox="1"/>
          <p:nvPr/>
        </p:nvSpPr>
        <p:spPr>
          <a:xfrm>
            <a:off x="2065020" y="1875026"/>
            <a:ext cx="80619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・</a:t>
            </a:r>
            <a:r>
              <a:rPr lang="ja-JP" altLang="en-US" sz="2400" dirty="0"/>
              <a:t>専攻</a:t>
            </a:r>
            <a:r>
              <a:rPr lang="en-US" altLang="ja-JP" sz="2400" dirty="0"/>
              <a:t>:</a:t>
            </a:r>
            <a:r>
              <a:rPr lang="ja-JP" altLang="en-US" sz="2400" dirty="0"/>
              <a:t> </a:t>
            </a:r>
            <a:endParaRPr lang="en-US" altLang="ja-JP" sz="2400" dirty="0"/>
          </a:p>
          <a:p>
            <a:r>
              <a:rPr lang="ja-JP" altLang="en-US" sz="2400" dirty="0"/>
              <a:t>　情報メディア学科</a:t>
            </a:r>
            <a:endParaRPr lang="en-US" altLang="ja-JP" sz="2400" dirty="0"/>
          </a:p>
          <a:p>
            <a:endParaRPr lang="ja-JP" altLang="en-US" sz="2400" dirty="0"/>
          </a:p>
          <a:p>
            <a:r>
              <a:rPr lang="ja-JP" altLang="en-US" sz="2400" b="1" dirty="0"/>
              <a:t>・</a:t>
            </a:r>
            <a:r>
              <a:rPr lang="zh-TW" altLang="en-US" sz="2400" dirty="0"/>
              <a:t>関心分野 </a:t>
            </a:r>
            <a:r>
              <a:rPr lang="en-US" altLang="zh-TW" sz="2400" dirty="0"/>
              <a:t>(IT</a:t>
            </a:r>
            <a:r>
              <a:rPr lang="zh-TW" altLang="en-US" sz="2400" dirty="0"/>
              <a:t>技術</a:t>
            </a:r>
            <a:r>
              <a:rPr lang="en-US" altLang="zh-TW" sz="2400" dirty="0"/>
              <a:t>):</a:t>
            </a:r>
          </a:p>
          <a:p>
            <a:r>
              <a:rPr lang="ja-JP" altLang="en-US" sz="2400" dirty="0"/>
              <a:t>　システムエンジニアリング </a:t>
            </a:r>
            <a:r>
              <a:rPr lang="en-US" altLang="ja-JP" sz="2400" dirty="0"/>
              <a:t>(SE)</a:t>
            </a:r>
          </a:p>
          <a:p>
            <a:r>
              <a:rPr lang="ja-JP" altLang="en-US" sz="2400" dirty="0"/>
              <a:t>　セキュリティ、サーバー、インフラ</a:t>
            </a:r>
            <a:endParaRPr lang="en-US" altLang="ja-JP" sz="2400" dirty="0"/>
          </a:p>
          <a:p>
            <a:pPr lvl="1"/>
            <a:endParaRPr lang="ja-JP" altLang="en-US" sz="2400" dirty="0"/>
          </a:p>
          <a:p>
            <a:r>
              <a:rPr lang="ja-JP" altLang="en-US" sz="2400" b="1" dirty="0"/>
              <a:t>・</a:t>
            </a:r>
            <a:r>
              <a:rPr lang="ja-JP" altLang="en-US" sz="2400" dirty="0"/>
              <a:t>目標</a:t>
            </a:r>
            <a:r>
              <a:rPr lang="en-US" altLang="ja-JP" sz="2400" dirty="0"/>
              <a:t>:</a:t>
            </a:r>
          </a:p>
          <a:p>
            <a:r>
              <a:rPr lang="ja-JP" altLang="en-US" sz="2400" dirty="0"/>
              <a:t>　安心・安全なシステムを作るエンジニア</a:t>
            </a:r>
          </a:p>
          <a:p>
            <a:endParaRPr lang="ko-KR" altLang="en-US" sz="24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DEC97A5-AFD7-0054-EF3A-FDB36A991069}"/>
              </a:ext>
            </a:extLst>
          </p:cNvPr>
          <p:cNvSpPr txBox="1"/>
          <p:nvPr/>
        </p:nvSpPr>
        <p:spPr>
          <a:xfrm>
            <a:off x="4387840" y="674697"/>
            <a:ext cx="34163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b="1" dirty="0"/>
              <a:t>学業・関心分野</a:t>
            </a:r>
          </a:p>
          <a:p>
            <a:endParaRPr lang="ko-KR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566636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988C5-C795-51F6-3370-0F77CACFB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E337D44-46F2-1E39-EBA1-221D35BA52E7}"/>
              </a:ext>
            </a:extLst>
          </p:cNvPr>
          <p:cNvSpPr txBox="1"/>
          <p:nvPr/>
        </p:nvSpPr>
        <p:spPr>
          <a:xfrm>
            <a:off x="3926174" y="580283"/>
            <a:ext cx="4339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b="1" dirty="0"/>
              <a:t>日本での生活・活動</a:t>
            </a:r>
            <a:endParaRPr lang="ko-KR" altLang="en-US" sz="3600" b="1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83BAE3F-E098-B06E-BD2F-10C6BB138C97}"/>
              </a:ext>
            </a:extLst>
          </p:cNvPr>
          <p:cNvSpPr txBox="1"/>
          <p:nvPr/>
        </p:nvSpPr>
        <p:spPr>
          <a:xfrm>
            <a:off x="2039388" y="1905506"/>
            <a:ext cx="811322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・</a:t>
            </a:r>
            <a:r>
              <a:rPr lang="ja-JP" altLang="en-US" sz="2400" dirty="0"/>
              <a:t>アルバイト</a:t>
            </a:r>
            <a:r>
              <a:rPr lang="en-US" altLang="ja-JP" sz="2400" dirty="0"/>
              <a:t>:</a:t>
            </a:r>
          </a:p>
          <a:p>
            <a:r>
              <a:rPr lang="ja-JP" altLang="en-US" sz="2400" dirty="0"/>
              <a:t>　日本の文化や言葉の表現を学ぶ</a:t>
            </a:r>
            <a:endParaRPr lang="en-US" altLang="ja-JP" sz="2400" dirty="0"/>
          </a:p>
          <a:p>
            <a:endParaRPr lang="ja-JP" altLang="en-US" sz="2400" dirty="0"/>
          </a:p>
          <a:p>
            <a:r>
              <a:rPr lang="ja-JP" altLang="en-US" sz="2400" b="1" dirty="0"/>
              <a:t>・</a:t>
            </a:r>
            <a:r>
              <a:rPr lang="ja-JP" altLang="en-US" sz="2400" dirty="0"/>
              <a:t>旅行</a:t>
            </a:r>
            <a:r>
              <a:rPr lang="en-US" altLang="ja-JP" sz="2400" dirty="0"/>
              <a:t>:</a:t>
            </a:r>
          </a:p>
          <a:p>
            <a:r>
              <a:rPr lang="ja-JP" altLang="en-US" sz="2400" dirty="0"/>
              <a:t>　友人との思い出作り</a:t>
            </a:r>
            <a:endParaRPr lang="en-US" altLang="ja-JP" sz="2400" dirty="0"/>
          </a:p>
          <a:p>
            <a:endParaRPr lang="ja-JP" altLang="en-US" sz="2400" dirty="0"/>
          </a:p>
          <a:p>
            <a:r>
              <a:rPr lang="ja-JP" altLang="en-US" sz="2400" b="1" dirty="0"/>
              <a:t>・</a:t>
            </a:r>
            <a:r>
              <a:rPr lang="ja-JP" altLang="en-US" sz="2400" dirty="0"/>
              <a:t>実感</a:t>
            </a:r>
            <a:r>
              <a:rPr lang="en-US" altLang="ja-JP" sz="2400" dirty="0"/>
              <a:t>:</a:t>
            </a:r>
          </a:p>
          <a:p>
            <a:r>
              <a:rPr lang="ja-JP" altLang="en-US" sz="2400" dirty="0"/>
              <a:t>　教科書にはない「生きた日本」を体験</a:t>
            </a:r>
          </a:p>
        </p:txBody>
      </p:sp>
    </p:spTree>
    <p:extLst>
      <p:ext uri="{BB962C8B-B14F-4D97-AF65-F5344CB8AC3E}">
        <p14:creationId xmlns:p14="http://schemas.microsoft.com/office/powerpoint/2010/main" val="155124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BFD2D9-C69E-E42C-E404-4A7F91759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81F9A53-3205-B7E0-845D-234E3F53407E}"/>
              </a:ext>
            </a:extLst>
          </p:cNvPr>
          <p:cNvSpPr txBox="1"/>
          <p:nvPr/>
        </p:nvSpPr>
        <p:spPr>
          <a:xfrm>
            <a:off x="2114650" y="2090172"/>
            <a:ext cx="79627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・</a:t>
            </a:r>
            <a:r>
              <a:rPr lang="ja-JP" altLang="en-US" sz="2400" dirty="0"/>
              <a:t>経済的な変化</a:t>
            </a:r>
            <a:r>
              <a:rPr lang="en-US" altLang="ja-JP" sz="2400" dirty="0"/>
              <a:t>:</a:t>
            </a:r>
            <a:endParaRPr lang="ja-JP" altLang="en-US" sz="2400" dirty="0"/>
          </a:p>
          <a:p>
            <a:r>
              <a:rPr lang="ja-JP" altLang="en-US" sz="2400" dirty="0"/>
              <a:t>　教材購入</a:t>
            </a:r>
          </a:p>
          <a:p>
            <a:r>
              <a:rPr lang="ja-JP" altLang="en-US" sz="2400" dirty="0"/>
              <a:t>　学業への専念</a:t>
            </a:r>
            <a:endParaRPr lang="en-US" altLang="ja-JP" sz="2400" dirty="0"/>
          </a:p>
          <a:p>
            <a:endParaRPr lang="ja-JP" altLang="en-US" sz="2400" dirty="0"/>
          </a:p>
          <a:p>
            <a:r>
              <a:rPr lang="ja-JP" altLang="en-US" sz="2400" b="1" dirty="0"/>
              <a:t>・</a:t>
            </a:r>
            <a:r>
              <a:rPr lang="ja-JP" altLang="en-US" sz="2400" dirty="0"/>
              <a:t>精神的な変化</a:t>
            </a:r>
            <a:r>
              <a:rPr lang="en-US" altLang="ja-JP" sz="2400" dirty="0"/>
              <a:t>:</a:t>
            </a:r>
            <a:endParaRPr lang="ja-JP" altLang="en-US" sz="2400" dirty="0"/>
          </a:p>
          <a:p>
            <a:r>
              <a:rPr lang="ja-JP" altLang="en-US" sz="2400" dirty="0"/>
              <a:t>　「努力は報われる」という自信</a:t>
            </a:r>
          </a:p>
          <a:p>
            <a:r>
              <a:rPr lang="ja-JP" altLang="en-US" sz="2400" dirty="0"/>
              <a:t>　夢に向かう原動力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5782E0E-6DCD-8E33-6251-B72DC15D4F94}"/>
              </a:ext>
            </a:extLst>
          </p:cNvPr>
          <p:cNvSpPr txBox="1"/>
          <p:nvPr/>
        </p:nvSpPr>
        <p:spPr>
          <a:xfrm>
            <a:off x="3695343" y="645353"/>
            <a:ext cx="48013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b="1" dirty="0"/>
              <a:t>ファンド奨学金の意義</a:t>
            </a:r>
            <a:endParaRPr lang="ko-KR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547375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D9692A-9EB6-F750-7603-EE708EE26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5927475-8F9F-B77B-42B2-BD241C9466F3}"/>
              </a:ext>
            </a:extLst>
          </p:cNvPr>
          <p:cNvSpPr txBox="1"/>
          <p:nvPr/>
        </p:nvSpPr>
        <p:spPr>
          <a:xfrm>
            <a:off x="2464276" y="1720840"/>
            <a:ext cx="726344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・卒業後の進路</a:t>
            </a:r>
            <a:r>
              <a:rPr lang="en-US" altLang="ja-JP" sz="2400" dirty="0"/>
              <a:t>:</a:t>
            </a:r>
            <a:endParaRPr lang="ja-JP" altLang="en-US" sz="2400" dirty="0"/>
          </a:p>
          <a:p>
            <a:r>
              <a:rPr lang="ja-JP" altLang="en-US" sz="2400" dirty="0"/>
              <a:t>　日本国内での就職</a:t>
            </a:r>
            <a:endParaRPr lang="en-US" altLang="ja-JP" sz="2400" dirty="0"/>
          </a:p>
          <a:p>
            <a:endParaRPr lang="ja-JP" altLang="en-US" sz="2400" dirty="0"/>
          </a:p>
          <a:p>
            <a:r>
              <a:rPr lang="ja-JP" altLang="en-US" sz="2400" dirty="0"/>
              <a:t>・将来のビジョン</a:t>
            </a:r>
            <a:r>
              <a:rPr lang="en-US" altLang="ja-JP" sz="2400" dirty="0"/>
              <a:t>:</a:t>
            </a:r>
            <a:endParaRPr lang="ja-JP" altLang="en-US" sz="2400" dirty="0"/>
          </a:p>
          <a:p>
            <a:r>
              <a:rPr lang="ja-JP" altLang="en-US" sz="2400" dirty="0"/>
              <a:t>　</a:t>
            </a:r>
            <a:r>
              <a:rPr lang="en-US" altLang="ja-JP" sz="2400" dirty="0"/>
              <a:t>IT</a:t>
            </a:r>
            <a:r>
              <a:rPr lang="ja-JP" altLang="en-US" sz="2400" dirty="0"/>
              <a:t>技術で地域社会に貢献</a:t>
            </a:r>
          </a:p>
          <a:p>
            <a:r>
              <a:rPr lang="ja-JP" altLang="en-US" sz="2400" dirty="0"/>
              <a:t>　人の役に立つ社会人</a:t>
            </a:r>
            <a:endParaRPr lang="en-US" altLang="ja-JP" sz="2400" dirty="0"/>
          </a:p>
          <a:p>
            <a:endParaRPr lang="ja-JP" altLang="en-US" sz="2400" dirty="0"/>
          </a:p>
          <a:p>
            <a:r>
              <a:rPr lang="ja-JP" altLang="en-US" sz="2400" dirty="0"/>
              <a:t>・結び</a:t>
            </a:r>
            <a:r>
              <a:rPr lang="en-US" altLang="ja-JP" sz="2400" dirty="0"/>
              <a:t>:</a:t>
            </a:r>
            <a:endParaRPr lang="ja-JP" altLang="en-US" sz="2400" dirty="0"/>
          </a:p>
          <a:p>
            <a:r>
              <a:rPr lang="ja-JP" altLang="en-US" sz="2400" dirty="0"/>
              <a:t>　受けたご恩を社会</a:t>
            </a:r>
            <a:r>
              <a:rPr lang="ja-JP" altLang="en-US" sz="2400"/>
              <a:t>へ還元</a:t>
            </a:r>
            <a:endParaRPr lang="ja-JP" altLang="en-US" sz="24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9982ECB-D9FF-A938-75C7-6C466670E277}"/>
              </a:ext>
            </a:extLst>
          </p:cNvPr>
          <p:cNvSpPr txBox="1"/>
          <p:nvPr/>
        </p:nvSpPr>
        <p:spPr>
          <a:xfrm>
            <a:off x="4849505" y="599170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b="1" dirty="0"/>
              <a:t>将来</a:t>
            </a:r>
            <a:r>
              <a:rPr lang="ja-JP" altLang="en-US" sz="3600" b="1" dirty="0"/>
              <a:t>の</a:t>
            </a:r>
            <a:r>
              <a:rPr lang="ko-KR" altLang="en-US" sz="3600" b="1" dirty="0"/>
              <a:t>展望</a:t>
            </a:r>
          </a:p>
        </p:txBody>
      </p:sp>
    </p:spTree>
    <p:extLst>
      <p:ext uri="{BB962C8B-B14F-4D97-AF65-F5344CB8AC3E}">
        <p14:creationId xmlns:p14="http://schemas.microsoft.com/office/powerpoint/2010/main" val="1170330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B98FAA-53DC-45F2-FFD7-5E9B204A7E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2E69073-7C0D-3A20-DAF7-DD8C10EADA5B}"/>
              </a:ext>
            </a:extLst>
          </p:cNvPr>
          <p:cNvSpPr txBox="1"/>
          <p:nvPr/>
        </p:nvSpPr>
        <p:spPr>
          <a:xfrm>
            <a:off x="3025833" y="31588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A951A63-A572-F65C-B121-3CBBB7863D88}"/>
              </a:ext>
            </a:extLst>
          </p:cNvPr>
          <p:cNvSpPr txBox="1"/>
          <p:nvPr/>
        </p:nvSpPr>
        <p:spPr>
          <a:xfrm>
            <a:off x="2541180" y="2782669"/>
            <a:ext cx="71096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b="1" dirty="0"/>
              <a:t>ご清聴ありがとうございました。</a:t>
            </a:r>
            <a:endParaRPr lang="ko-KR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033301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250</Words>
  <Application>Microsoft Office PowerPoint</Application>
  <PresentationFormat>ワイド画面</PresentationFormat>
  <Paragraphs>53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1" baseType="lpstr">
      <vt:lpstr>맑은 고딕</vt:lpstr>
      <vt:lpstr>新しい挑戦 (広い世界へ)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202127049 JEONG JIHYEOG</dc:creator>
  <cp:lastModifiedBy>oitarc04</cp:lastModifiedBy>
  <cp:revision>21</cp:revision>
  <dcterms:created xsi:type="dcterms:W3CDTF">2026-01-15T08:19:19Z</dcterms:created>
  <dcterms:modified xsi:type="dcterms:W3CDTF">2026-01-19T01:23:08Z</dcterms:modified>
</cp:coreProperties>
</file>