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433B23-EA33-7461-E883-FE2D84D69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269E751-34CF-3422-9870-B6029298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003EAE-4571-6B0E-B9CC-A3832CB55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0602-EF29-479B-8B76-C72BE6227C02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E812CF-4354-C965-FCD0-9D7D3B9D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9FF1EF-5386-ACCB-1507-3C332E20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0A83-C204-44F2-B356-B1A469DDC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61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435CA6-039B-E3A1-06B6-02C113097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66F616A-0C16-A1C0-3C97-08C513F9F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7CCDA8-0475-F2C2-9C20-B1AB66902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0602-EF29-479B-8B76-C72BE6227C02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C78B47-31C2-0139-9CB0-E34DC1AC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7336BE-0B1D-CF9C-D4F1-35DC8A8C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0A83-C204-44F2-B356-B1A469DDC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4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53D7C1B-E649-6AFC-CF14-6F72C681A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616B83E-633D-5A30-4AA6-9801B626D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1965F3-F271-6A2E-816F-1D96C25D0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0602-EF29-479B-8B76-C72BE6227C02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720266-1BB6-9A00-AF40-1027E92D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38A1A0-DA30-2EFB-E97A-B6DE1590F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0A83-C204-44F2-B356-B1A469DDC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86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481A19-7DEF-9E30-8895-D465DA44E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DEA1F-5501-BCF6-3E69-E6B3B51B1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0C391D-8978-E6D6-6164-8EF11DFF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0602-EF29-479B-8B76-C72BE6227C02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83C346-33C0-405B-90C3-FFFA6F757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A07D83-3C2F-B6D3-8A9B-2D06C4037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0A83-C204-44F2-B356-B1A469DDC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05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93C26A-BF83-4991-66B0-49D812530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359AD7-3840-171A-F91F-254AADD61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94E2DA-E8C2-AC00-1E36-80E9DAC7A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0602-EF29-479B-8B76-C72BE6227C02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888CEC-1447-0999-7A17-9A5CD6B0B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0746AF-852C-4F5F-CB3B-1D6F071E3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0A83-C204-44F2-B356-B1A469DDC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57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8AAC49-7008-90CF-5F47-2D7A49A52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02C56A-473F-F691-ABEF-E4ED0E20D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C4D54C0-5F07-F8EB-0C9C-904513B4D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B0871C-BA80-02AA-D728-B0507DD95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0602-EF29-479B-8B76-C72BE6227C02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8EA74F-D236-CD28-294E-78EC9219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D3E6A0C-7181-A647-6F48-A6F100046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0A83-C204-44F2-B356-B1A469DDC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241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DFE068-5FBD-8764-BE38-D04F30EC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95886C-3CC9-5E52-58BE-303194335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DB81291-D7DA-BABA-AB5C-F86366B88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CD923C3-C959-CFE9-40D4-F8525E37AF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39F85E1-2BF3-DCDC-08D0-2D1964288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F4FDFF8-75C4-0713-A3B9-287EAC73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0602-EF29-479B-8B76-C72BE6227C02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D95E688-0400-07C7-35E6-1D912346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FC87A0A-D380-7DE7-66EA-38B87FDF6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0A83-C204-44F2-B356-B1A469DDC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8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A2BC2A-FEA5-C529-7C17-B29F2DA2C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3F03DFE-A57D-B10F-CC02-2EAB356AA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0602-EF29-479B-8B76-C72BE6227C02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C586A10-4C79-21FA-50B1-098A8D4E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EC39D57-37C9-24A7-AC96-962961CE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0A83-C204-44F2-B356-B1A469DDC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43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A3A8094-EFA9-5A45-68BC-1FB350EC7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0602-EF29-479B-8B76-C72BE6227C02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546EF7B-E99F-D2FB-543C-0EB15EF7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D96083-75ED-ACA3-EBA8-C83D31FDA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0A83-C204-44F2-B356-B1A469DDC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84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3FA0EA-F10C-DB21-EA26-4B5EEB41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442731-ABD5-A36D-91DD-B5EC869AF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2A68A49-1971-9978-2BAC-0DC568417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0499DC-3E40-80D5-92FB-F20125B78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0602-EF29-479B-8B76-C72BE6227C02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1270589-571C-6555-A761-91CDEF3CE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F1EFCE5-BD70-AA10-E5E5-B0F9A308A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0A83-C204-44F2-B356-B1A469DDC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1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53D9D9-5C9C-CE70-49A7-28E9B5059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67DCEFC-FAA5-874F-06DE-DE7425FFD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C50D577-F4BF-157E-3492-A8749BFF1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3949461-8F3A-E2C4-704D-E01D03999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0602-EF29-479B-8B76-C72BE6227C02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8045ADF-858F-F0B5-1DA9-0DAB2026F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811677E-6F7B-EAD6-BDAC-55339975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0A83-C204-44F2-B356-B1A469DDC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38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36D87A2-E70B-0EA2-330D-4EE71E7C5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714A097-2E65-3392-8384-6EEE2F8AB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D08DA2-41C8-76FB-1436-76A0898C5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A0602-EF29-479B-8B76-C72BE6227C02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F33665-190D-20C2-C038-572D7D1963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716614-A2CF-CB19-22A5-053DE867C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00A83-C204-44F2-B356-B1A469DDC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36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E9D8F10-A43E-F319-4DF5-9BFD62A86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0936"/>
            <a:ext cx="9144000" cy="2280976"/>
          </a:xfrm>
        </p:spPr>
        <p:txBody>
          <a:bodyPr>
            <a:normAutofit/>
          </a:bodyPr>
          <a:lstStyle/>
          <a:p>
            <a:r>
              <a:rPr kumimoji="1" lang="ja-JP" altLang="en-US" sz="2000"/>
              <a:t>匠華　</a:t>
            </a:r>
            <a:r>
              <a:rPr kumimoji="1" lang="en-US" altLang="ja-JP" sz="2000"/>
              <a:t>2025</a:t>
            </a:r>
            <a:r>
              <a:rPr kumimoji="1" lang="ja-JP" altLang="en-US" sz="2000"/>
              <a:t>年</a:t>
            </a:r>
            <a:r>
              <a:rPr kumimoji="1" lang="en-US" altLang="ja-JP" sz="2000"/>
              <a:t>8</a:t>
            </a:r>
            <a:r>
              <a:rPr kumimoji="1" lang="ja-JP" altLang="en-US" sz="2000"/>
              <a:t>月</a:t>
            </a:r>
            <a:r>
              <a:rPr kumimoji="1" lang="en-US" altLang="ja-JP" sz="2000"/>
              <a:t>OPEN</a:t>
            </a:r>
          </a:p>
          <a:p>
            <a:r>
              <a:rPr kumimoji="1" lang="en-US" altLang="ja-JP" sz="2000"/>
              <a:t>5,500</a:t>
            </a:r>
            <a:r>
              <a:rPr kumimoji="1" lang="ja-JP" altLang="en-US" sz="2000"/>
              <a:t>円・</a:t>
            </a:r>
            <a:r>
              <a:rPr kumimoji="1" lang="en-US" altLang="ja-JP" sz="2000"/>
              <a:t>7,700</a:t>
            </a:r>
            <a:r>
              <a:rPr kumimoji="1" lang="ja-JP" altLang="en-US" sz="2000"/>
              <a:t>円・</a:t>
            </a:r>
            <a:r>
              <a:rPr kumimoji="1" lang="en-US" altLang="ja-JP" sz="2000"/>
              <a:t>9,900</a:t>
            </a:r>
            <a:r>
              <a:rPr kumimoji="1" lang="ja-JP" altLang="en-US" sz="2000"/>
              <a:t>円・</a:t>
            </a:r>
            <a:r>
              <a:rPr kumimoji="1" lang="en-US" altLang="ja-JP" sz="2000"/>
              <a:t>13,200</a:t>
            </a:r>
            <a:r>
              <a:rPr kumimoji="1" lang="ja-JP" altLang="en-US" sz="2000"/>
              <a:t>円コース</a:t>
            </a:r>
            <a:endParaRPr kumimoji="1" lang="en-US" altLang="ja-JP" sz="2000"/>
          </a:p>
          <a:p>
            <a:r>
              <a:rPr kumimoji="1" lang="ja-JP" altLang="en-US" sz="2000"/>
              <a:t>大分市</a:t>
            </a:r>
            <a:r>
              <a:rPr lang="ja-JP" altLang="en-US" sz="2000"/>
              <a:t>中央町１丁目</a:t>
            </a:r>
            <a:r>
              <a:rPr lang="en-US" altLang="ja-JP" sz="2000"/>
              <a:t>4-4 </a:t>
            </a:r>
            <a:r>
              <a:rPr lang="ja-JP" altLang="en-US" sz="2000"/>
              <a:t>オクガワビル</a:t>
            </a:r>
            <a:r>
              <a:rPr lang="en-US" altLang="ja-JP" sz="2000"/>
              <a:t>1F</a:t>
            </a:r>
          </a:p>
          <a:p>
            <a:r>
              <a:rPr kumimoji="1" lang="en-US" altLang="ja-JP" sz="2000"/>
              <a:t>TEL097-529-8568</a:t>
            </a:r>
          </a:p>
          <a:p>
            <a:r>
              <a:rPr lang="ja-JP" altLang="en-US" sz="2000"/>
              <a:t>営業時間：</a:t>
            </a:r>
            <a:r>
              <a:rPr lang="en-US" altLang="ja-JP" sz="2000"/>
              <a:t>17:30</a:t>
            </a:r>
            <a:r>
              <a:rPr lang="ja-JP" altLang="en-US" sz="2000"/>
              <a:t>～</a:t>
            </a:r>
            <a:r>
              <a:rPr lang="en-US" altLang="ja-JP" sz="2000"/>
              <a:t>22:00</a:t>
            </a:r>
            <a:r>
              <a:rPr lang="ja-JP" altLang="en-US" sz="2000"/>
              <a:t>　不定休</a:t>
            </a:r>
            <a:endParaRPr kumimoji="1" lang="ja-JP" altLang="en-US" sz="2000" dirty="0"/>
          </a:p>
        </p:txBody>
      </p:sp>
      <p:pic>
        <p:nvPicPr>
          <p:cNvPr id="10" name="図 9" descr="文字の書かれた紙&#10;&#10;AI 生成コンテンツは誤りを含む可能性があります。">
            <a:extLst>
              <a:ext uri="{FF2B5EF4-FFF2-40B4-BE49-F238E27FC236}">
                <a16:creationId xmlns:a16="http://schemas.microsoft.com/office/drawing/2014/main" id="{7832748C-AD15-5F82-F708-3C257DD55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" r="1" b="1"/>
          <a:stretch>
            <a:fillRect/>
          </a:stretch>
        </p:blipFill>
        <p:spPr>
          <a:xfrm>
            <a:off x="1690046" y="386205"/>
            <a:ext cx="890344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833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 descr="木製テーブルの上にあるボトル&#10;&#10;AI 生成コンテンツは誤りを含む可能性があります。">
            <a:extLst>
              <a:ext uri="{FF2B5EF4-FFF2-40B4-BE49-F238E27FC236}">
                <a16:creationId xmlns:a16="http://schemas.microsoft.com/office/drawing/2014/main" id="{D9E311B5-E124-66FB-E090-EC5C6DC5C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0467" y="1339851"/>
            <a:ext cx="5571065" cy="4178298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1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C95861D-E7BD-06D2-685B-1E17ECF3F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150" y="457200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10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 descr="屋内, テーブル, 座る, カップ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7F08EC56-DE9F-8BD3-2372-9B3E6D205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4200" y="120015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74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5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 descr="皿の上の食べ物と飲み物&#10;&#10;AI 生成コンテンツは誤りを含む可能性があります。">
            <a:extLst>
              <a:ext uri="{FF2B5EF4-FFF2-40B4-BE49-F238E27FC236}">
                <a16:creationId xmlns:a16="http://schemas.microsoft.com/office/drawing/2014/main" id="{844EE875-4448-81F3-6C16-810C7A683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25" y="643467"/>
            <a:ext cx="470755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5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 descr="皿の上の料理&#10;&#10;AI 生成コンテンツは誤りを含む可能性があります。">
            <a:extLst>
              <a:ext uri="{FF2B5EF4-FFF2-40B4-BE49-F238E27FC236}">
                <a16:creationId xmlns:a16="http://schemas.microsoft.com/office/drawing/2014/main" id="{BC3608E5-D223-B319-F7D2-412E1C949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3" r="-2" b="33800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0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 descr="ボウルに入った料理&#10;&#10;AI 生成コンテンツは誤りを含む可能性があります。">
            <a:extLst>
              <a:ext uri="{FF2B5EF4-FFF2-40B4-BE49-F238E27FC236}">
                <a16:creationId xmlns:a16="http://schemas.microsoft.com/office/drawing/2014/main" id="{893FC225-7CA3-82C0-96DD-8FAECFA3D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5" r="2" b="32510"/>
          <a:stretch>
            <a:fillRect/>
          </a:stretch>
        </p:blipFill>
        <p:spPr>
          <a:xfrm>
            <a:off x="838200" y="233807"/>
            <a:ext cx="10468866" cy="58887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87983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33</Words>
  <Application>Microsoft Office PowerPoint</Application>
  <PresentationFormat>ワイド画面</PresentationFormat>
  <Paragraphs>5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矢野</dc:creator>
  <cp:lastModifiedBy>矢野</cp:lastModifiedBy>
  <cp:revision>1</cp:revision>
  <dcterms:created xsi:type="dcterms:W3CDTF">2026-01-26T04:37:12Z</dcterms:created>
  <dcterms:modified xsi:type="dcterms:W3CDTF">2026-01-26T05:03:45Z</dcterms:modified>
</cp:coreProperties>
</file>